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4" r:id="rId2"/>
    <p:sldId id="292" r:id="rId3"/>
    <p:sldId id="272" r:id="rId4"/>
    <p:sldId id="257" r:id="rId5"/>
    <p:sldId id="269" r:id="rId6"/>
    <p:sldId id="290" r:id="rId7"/>
    <p:sldId id="266" r:id="rId8"/>
    <p:sldId id="286" r:id="rId9"/>
    <p:sldId id="282" r:id="rId10"/>
    <p:sldId id="274" r:id="rId11"/>
    <p:sldId id="264" r:id="rId12"/>
    <p:sldId id="256" r:id="rId13"/>
    <p:sldId id="267" r:id="rId14"/>
    <p:sldId id="273" r:id="rId15"/>
    <p:sldId id="258" r:id="rId16"/>
    <p:sldId id="260" r:id="rId17"/>
    <p:sldId id="259" r:id="rId18"/>
    <p:sldId id="261" r:id="rId19"/>
    <p:sldId id="278" r:id="rId20"/>
    <p:sldId id="279" r:id="rId21"/>
    <p:sldId id="281" r:id="rId22"/>
    <p:sldId id="288" r:id="rId23"/>
    <p:sldId id="280" r:id="rId24"/>
    <p:sldId id="270" r:id="rId25"/>
    <p:sldId id="285" r:id="rId26"/>
    <p:sldId id="277" r:id="rId27"/>
    <p:sldId id="287" r:id="rId28"/>
    <p:sldId id="263" r:id="rId29"/>
    <p:sldId id="276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89" autoAdjust="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4841F-6A91-43A2-B401-F207C9A2A8D0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1659B-8ACF-4B9F-84BD-4ADBD5AFFE6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1659B-8ACF-4B9F-84BD-4ADBD5AFFE67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1659B-8ACF-4B9F-84BD-4ADBD5AFFE67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6E9A8-A2B2-46D6-88E2-B036DADCD876}" type="datetimeFigureOut">
              <a:rPr lang="pl-PL" smtClean="0"/>
              <a:pPr/>
              <a:t>06.12.2020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8EC13-8038-4AA7-BBC9-58942DCAC2C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8261" t="1807" r="51739" b="38554"/>
          <a:stretch>
            <a:fillRect/>
          </a:stretch>
        </p:blipFill>
        <p:spPr bwMode="auto">
          <a:xfrm>
            <a:off x="214282" y="214290"/>
            <a:ext cx="171451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714884"/>
            <a:ext cx="2643206" cy="195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785794"/>
            <a:ext cx="4371974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285720" y="3357562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Książka z ilustracjami </a:t>
            </a:r>
          </a:p>
          <a:p>
            <a:pPr algn="ctr"/>
            <a:r>
              <a:rPr lang="pl-PL" b="1" dirty="0" smtClean="0"/>
              <a:t>wykonanymi na lekcjach informatyki przez uczniów klas 4</a:t>
            </a:r>
          </a:p>
          <a:p>
            <a:pPr algn="ctr"/>
            <a:r>
              <a:rPr lang="pl-PL" b="1" dirty="0" err="1" smtClean="0"/>
              <a:t>GZS-P</a:t>
            </a:r>
            <a:r>
              <a:rPr lang="pl-PL" b="1" dirty="0" smtClean="0"/>
              <a:t> w Czarnym Borze</a:t>
            </a:r>
            <a:endParaRPr lang="pl-PL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14291"/>
            <a:ext cx="2000264" cy="288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53115"/>
            <a:ext cx="9144001" cy="691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285720" y="5286388"/>
            <a:ext cx="5786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Gryzły się kaczki okropnie:</a:t>
            </a:r>
          </a:p>
          <a:p>
            <a:r>
              <a:rPr lang="pl-PL" sz="2800" dirty="0" smtClean="0">
                <a:latin typeface="Comic Sans MS" pitchFamily="66" charset="0"/>
              </a:rPr>
              <a:t>„A niech tę kaczkę gęś kopnie!”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4572000" y="3357562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Znosiła jaja na twardo</a:t>
            </a:r>
          </a:p>
          <a:p>
            <a:r>
              <a:rPr lang="pl-PL" sz="2800" dirty="0" smtClean="0">
                <a:latin typeface="Comic Sans MS" pitchFamily="66" charset="0"/>
              </a:rPr>
              <a:t>I miała czubek z kokardą,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>
                <a:alpha val="7000"/>
              </a:srgb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flipH="1">
            <a:off x="3000360" y="-2071726"/>
            <a:ext cx="5643605" cy="428628"/>
          </a:xfrm>
        </p:spPr>
        <p:txBody>
          <a:bodyPr>
            <a:normAutofit fontScale="90000"/>
          </a:bodyPr>
          <a:lstStyle/>
          <a:p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929190" y="4500570"/>
            <a:ext cx="71438" cy="7143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660" t="-1116" r="34400" b="8481"/>
          <a:stretch>
            <a:fillRect/>
          </a:stretch>
        </p:blipFill>
        <p:spPr bwMode="auto">
          <a:xfrm>
            <a:off x="3000364" y="1000108"/>
            <a:ext cx="553905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142844" y="428604"/>
            <a:ext cx="5857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A przy tym, na przekór kaczkom,</a:t>
            </a:r>
          </a:p>
          <a:p>
            <a:r>
              <a:rPr lang="pl-PL" sz="2800" dirty="0" smtClean="0">
                <a:latin typeface="Comic Sans MS" pitchFamily="66" charset="0"/>
              </a:rPr>
              <a:t>Czesała się wykałaczką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29708" cy="615475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805" t="6697" r="4506" b="84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214282" y="214290"/>
            <a:ext cx="628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Kupiła raz maczku paczkę,</a:t>
            </a:r>
          </a:p>
          <a:p>
            <a:r>
              <a:rPr lang="pl-PL" sz="2800" dirty="0" smtClean="0">
                <a:latin typeface="Comic Sans MS" pitchFamily="66" charset="0"/>
              </a:rPr>
              <a:t>By pisać list drobnym maczkiem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3964" t="4000" r="117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3786182" y="214290"/>
            <a:ext cx="535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Zjadając tasiemkę starą</a:t>
            </a:r>
          </a:p>
          <a:p>
            <a:r>
              <a:rPr lang="pl-PL" sz="2800" dirty="0" smtClean="0">
                <a:latin typeface="Comic Sans MS" pitchFamily="66" charset="0"/>
              </a:rPr>
              <a:t>Mówiła, że to makaron,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>
                <a:alpha val="7000"/>
              </a:srgb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4393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 descr="2 zł złote 2010 mennicza mennic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143248"/>
            <a:ext cx="1071570" cy="10112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500430" y="642918"/>
            <a:ext cx="4786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A gdy połknęła dwa złote,</a:t>
            </a:r>
          </a:p>
          <a:p>
            <a:r>
              <a:rPr lang="pl-PL" sz="2800" dirty="0" smtClean="0">
                <a:latin typeface="Comic Sans MS" pitchFamily="66" charset="0"/>
              </a:rPr>
              <a:t>Mówiła, że odda potem.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>
                <a:alpha val="7000"/>
              </a:srgb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2071678"/>
            <a:ext cx="1928826" cy="157163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2924" t="4597" r="30363" b="33334"/>
          <a:stretch>
            <a:fillRect/>
          </a:stretch>
        </p:blipFill>
        <p:spPr bwMode="auto">
          <a:xfrm>
            <a:off x="357158" y="500042"/>
            <a:ext cx="428624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t="7272" r="7434" b="5455"/>
          <a:stretch>
            <a:fillRect/>
          </a:stretch>
        </p:blipFill>
        <p:spPr bwMode="auto">
          <a:xfrm>
            <a:off x="4143372" y="2928934"/>
            <a:ext cx="485775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000628" y="928670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Martwiły się inne kaczki: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28596" y="4714884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„Co będzie z takiej dziwaczki?”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2343" b="3125"/>
          <a:stretch>
            <a:fillRect/>
          </a:stretch>
        </p:blipFill>
        <p:spPr bwMode="auto">
          <a:xfrm>
            <a:off x="0" y="0"/>
            <a:ext cx="92177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214282" y="428604"/>
            <a:ext cx="6000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Aż wreszcie znalazł się kupiec:</a:t>
            </a:r>
          </a:p>
          <a:p>
            <a:r>
              <a:rPr lang="pl-PL" sz="2800" dirty="0" smtClean="0">
                <a:latin typeface="Comic Sans MS" pitchFamily="66" charset="0"/>
              </a:rPr>
              <a:t>„Na obiad można ją upiec !”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018" y="0"/>
            <a:ext cx="91700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428596" y="357166"/>
            <a:ext cx="635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Pan kucharz kaczkę starannie</a:t>
            </a:r>
          </a:p>
          <a:p>
            <a:r>
              <a:rPr lang="pl-PL" sz="2800" dirty="0" smtClean="0">
                <a:latin typeface="Comic Sans MS" pitchFamily="66" charset="0"/>
              </a:rPr>
              <a:t>Piekł, jak należy, w brytfannie,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AutoShape 4" descr="Zając szarak | Zwierzęta łowne, zwierzetalowne.pl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66" name="AutoShape 6" descr="Zając szarak | Zwierzęta łowne, zwierzetalowne.pl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368" name="Picture 8" descr="Zając szarak | Zwierzęta łowne, zwierzetalowne.pl"/>
          <p:cNvPicPr>
            <a:picLocks noChangeAspect="1" noChangeArrowheads="1"/>
          </p:cNvPicPr>
          <p:nvPr/>
        </p:nvPicPr>
        <p:blipFill>
          <a:blip r:embed="rId2" cstate="print"/>
          <a:srcRect r="13606"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pic>
        <p:nvPicPr>
          <p:cNvPr id="15374" name="Picture 14" descr="Burak - Fit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71678"/>
            <a:ext cx="4876800" cy="2819401"/>
          </a:xfrm>
          <a:prstGeom prst="rect">
            <a:avLst/>
          </a:prstGeom>
          <a:noFill/>
        </p:spPr>
      </p:pic>
      <p:pic>
        <p:nvPicPr>
          <p:cNvPr id="10" name="Picture 14" descr="Burak - Fit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4478" y="-571528"/>
            <a:ext cx="4876800" cy="2819401"/>
          </a:xfrm>
          <a:prstGeom prst="rect">
            <a:avLst/>
          </a:prstGeom>
          <a:noFill/>
        </p:spPr>
      </p:pic>
      <p:pic>
        <p:nvPicPr>
          <p:cNvPr id="15378" name="Picture 18" descr="Burak - Fit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38599"/>
            <a:ext cx="4876800" cy="2819401"/>
          </a:xfrm>
          <a:prstGeom prst="rect">
            <a:avLst/>
          </a:prstGeom>
          <a:noFill/>
        </p:spPr>
      </p:pic>
      <p:pic>
        <p:nvPicPr>
          <p:cNvPr id="15380" name="Picture 20" descr="Burak - Fit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382243">
            <a:off x="-1289270" y="3504337"/>
            <a:ext cx="4876800" cy="2819401"/>
          </a:xfrm>
          <a:prstGeom prst="rect">
            <a:avLst/>
          </a:prstGeom>
          <a:noFill/>
        </p:spPr>
      </p:pic>
      <p:pic>
        <p:nvPicPr>
          <p:cNvPr id="15382" name="Picture 22" descr="Burak - Fit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38599"/>
            <a:ext cx="4876800" cy="2819401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4786314" y="357166"/>
            <a:ext cx="4572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omic Sans MS" pitchFamily="66" charset="0"/>
              </a:rPr>
              <a:t>Lecz zdębiał obiad podając,</a:t>
            </a:r>
          </a:p>
          <a:p>
            <a:r>
              <a:rPr lang="pl-PL" sz="2400" dirty="0" smtClean="0">
                <a:latin typeface="Comic Sans MS" pitchFamily="66" charset="0"/>
              </a:rPr>
              <a:t>Bo z kaczki zrobił się zając,</a:t>
            </a:r>
          </a:p>
          <a:p>
            <a:r>
              <a:rPr lang="pl-PL" sz="2400" dirty="0" smtClean="0">
                <a:latin typeface="Comic Sans MS" pitchFamily="66" charset="0"/>
              </a:rPr>
              <a:t>W dodatku cały w buraczkach.</a:t>
            </a:r>
            <a:endParaRPr lang="pl-PL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>
                <a:alpha val="7000"/>
              </a:srgb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3571" r="30609"/>
          <a:stretch>
            <a:fillRect/>
          </a:stretch>
        </p:blipFill>
        <p:spPr bwMode="auto">
          <a:xfrm>
            <a:off x="6572264" y="4857760"/>
            <a:ext cx="1905014" cy="14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714620"/>
            <a:ext cx="2544859" cy="190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t="2041" r="45992" b="55102"/>
          <a:stretch>
            <a:fillRect/>
          </a:stretch>
        </p:blipFill>
        <p:spPr bwMode="auto">
          <a:xfrm>
            <a:off x="5500694" y="285728"/>
            <a:ext cx="3429024" cy="222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142844" y="785794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Taka to była dziwaczka!</a:t>
            </a:r>
            <a:endParaRPr lang="pl-PL" sz="2800" dirty="0">
              <a:latin typeface="Comic Sans MS" pitchFamily="66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85720" y="3071810"/>
            <a:ext cx="5496505" cy="3533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4194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9459" t="2000" r="13963" b="4000"/>
          <a:stretch>
            <a:fillRect/>
          </a:stretch>
        </p:blipFill>
        <p:spPr bwMode="auto">
          <a:xfrm>
            <a:off x="357158" y="1357298"/>
            <a:ext cx="7958497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500034" y="357166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Pan pomidor wlazł na tyczkę</a:t>
            </a:r>
          </a:p>
          <a:p>
            <a:r>
              <a:rPr lang="pl-PL" sz="2800" dirty="0" smtClean="0">
                <a:latin typeface="Comic Sans MS" pitchFamily="66" charset="0"/>
              </a:rPr>
              <a:t>I przedrzeźnia ogrodniczkę.</a:t>
            </a:r>
            <a:endParaRPr lang="pl-PL" sz="2800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143240" y="4857760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„Jak pan może,</a:t>
            </a:r>
          </a:p>
          <a:p>
            <a:r>
              <a:rPr lang="pl-PL" sz="2800" dirty="0" smtClean="0">
                <a:latin typeface="Comic Sans MS" pitchFamily="66" charset="0"/>
              </a:rPr>
              <a:t>Panie pomidorze?!”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652" y="0"/>
            <a:ext cx="91906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57290" y="1285860"/>
            <a:ext cx="58579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Oburzyło to fasolę:</a:t>
            </a:r>
          </a:p>
          <a:p>
            <a:r>
              <a:rPr lang="pl-PL" sz="2800" dirty="0" smtClean="0">
                <a:latin typeface="Comic Sans MS" pitchFamily="66" charset="0"/>
              </a:rPr>
              <a:t>„A ja panu nie pozwolę!</a:t>
            </a:r>
          </a:p>
          <a:p>
            <a:endParaRPr lang="pl-PL" sz="2800" dirty="0" smtClean="0">
              <a:latin typeface="Comic Sans MS" pitchFamily="66" charset="0"/>
            </a:endParaRPr>
          </a:p>
          <a:p>
            <a:endParaRPr lang="pl-PL" sz="2800" dirty="0" smtClean="0">
              <a:latin typeface="Comic Sans MS" pitchFamily="66" charset="0"/>
            </a:endParaRPr>
          </a:p>
          <a:p>
            <a:r>
              <a:rPr lang="pl-PL" sz="2800" dirty="0" smtClean="0">
                <a:latin typeface="Comic Sans MS" pitchFamily="66" charset="0"/>
              </a:rPr>
              <a:t>               Jak pan może,</a:t>
            </a:r>
          </a:p>
          <a:p>
            <a:r>
              <a:rPr lang="pl-PL" sz="2800" dirty="0" smtClean="0">
                <a:latin typeface="Comic Sans MS" pitchFamily="66" charset="0"/>
              </a:rPr>
              <a:t>               Panie pomidorze?!”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80"/>
            <a:ext cx="9144000" cy="671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571480"/>
            <a:ext cx="764386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 smtClean="0">
              <a:latin typeface="Comic Sans MS" pitchFamily="66" charset="0"/>
            </a:endParaRPr>
          </a:p>
          <a:p>
            <a:r>
              <a:rPr lang="pl-PL" sz="2800" dirty="0" smtClean="0">
                <a:latin typeface="Comic Sans MS" pitchFamily="66" charset="0"/>
              </a:rPr>
              <a:t>Groch zzieleniał aż ze złości:</a:t>
            </a:r>
          </a:p>
          <a:p>
            <a:r>
              <a:rPr lang="pl-PL" sz="2800" dirty="0" smtClean="0">
                <a:latin typeface="Comic Sans MS" pitchFamily="66" charset="0"/>
              </a:rPr>
              <a:t>„Że też nie  wstyd jest </a:t>
            </a:r>
            <a:r>
              <a:rPr lang="pl-PL" sz="2800" dirty="0" err="1" smtClean="0">
                <a:latin typeface="Comic Sans MS" pitchFamily="66" charset="0"/>
              </a:rPr>
              <a:t>waszmości</a:t>
            </a:r>
            <a:r>
              <a:rPr lang="pl-PL" sz="2800" dirty="0" smtClean="0">
                <a:latin typeface="Comic Sans MS" pitchFamily="66" charset="0"/>
              </a:rPr>
              <a:t>, </a:t>
            </a:r>
          </a:p>
          <a:p>
            <a:r>
              <a:rPr lang="pl-PL" sz="2800" dirty="0" smtClean="0">
                <a:latin typeface="Comic Sans MS" pitchFamily="66" charset="0"/>
              </a:rPr>
              <a:t>                                     Jak pan może,</a:t>
            </a:r>
          </a:p>
          <a:p>
            <a:r>
              <a:rPr lang="pl-PL" sz="2800" dirty="0" smtClean="0">
                <a:latin typeface="Comic Sans MS" pitchFamily="66" charset="0"/>
              </a:rPr>
              <a:t>                                     Panie pomidorze?!”</a:t>
            </a:r>
          </a:p>
          <a:p>
            <a:endParaRPr lang="pl-PL" sz="2800" dirty="0" smtClean="0">
              <a:latin typeface="Comic Sans MS" pitchFamily="66" charset="0"/>
            </a:endParaRPr>
          </a:p>
          <a:p>
            <a:endParaRPr lang="pl-PL" sz="2800" dirty="0" smtClean="0">
              <a:latin typeface="Comic Sans MS" pitchFamily="66" charset="0"/>
            </a:endParaRPr>
          </a:p>
          <a:p>
            <a:r>
              <a:rPr lang="pl-PL" sz="2800" dirty="0" smtClean="0">
                <a:latin typeface="Comic Sans MS" pitchFamily="66" charset="0"/>
              </a:rPr>
              <a:t>Rzepa także go zagadnie:</a:t>
            </a:r>
          </a:p>
          <a:p>
            <a:r>
              <a:rPr lang="pl-PL" sz="2800" dirty="0" smtClean="0">
                <a:latin typeface="Comic Sans MS" pitchFamily="66" charset="0"/>
              </a:rPr>
              <a:t>„Fe! Niedobrze! Fe! Nieładnie!</a:t>
            </a:r>
          </a:p>
          <a:p>
            <a:r>
              <a:rPr lang="pl-PL" sz="2800" dirty="0" smtClean="0">
                <a:latin typeface="Comic Sans MS" pitchFamily="66" charset="0"/>
              </a:rPr>
              <a:t>                                     Jak pan może,</a:t>
            </a:r>
          </a:p>
          <a:p>
            <a:r>
              <a:rPr lang="pl-PL" sz="2800" dirty="0" smtClean="0">
                <a:latin typeface="Comic Sans MS" pitchFamily="66" charset="0"/>
              </a:rPr>
              <a:t>                                     Panie pomidorze?!”</a:t>
            </a:r>
          </a:p>
          <a:p>
            <a:endParaRPr lang="pl-PL" dirty="0" smtClean="0"/>
          </a:p>
          <a:p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601188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4812" b="3321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857224" y="357166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Rozgniewały się warzywa:</a:t>
            </a:r>
          </a:p>
          <a:p>
            <a:r>
              <a:rPr lang="pl-PL" sz="2800" dirty="0" smtClean="0">
                <a:latin typeface="Comic Sans MS" pitchFamily="66" charset="0"/>
              </a:rPr>
              <a:t>„Pan już trochę nadużywa.</a:t>
            </a:r>
            <a:endParaRPr lang="pl-PL" sz="2800" dirty="0">
              <a:latin typeface="Comic Sans MS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71472" y="4857760"/>
            <a:ext cx="6429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Jak pan może,</a:t>
            </a:r>
          </a:p>
          <a:p>
            <a:r>
              <a:rPr lang="pl-PL" sz="2800" dirty="0" smtClean="0">
                <a:latin typeface="Comic Sans MS" pitchFamily="66" charset="0"/>
              </a:rPr>
              <a:t>Panie pomidorze?!”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0393" t="22703" r="30716" b="136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214414" y="857232"/>
            <a:ext cx="6072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Pan pomidor, zawstydzony,</a:t>
            </a:r>
          </a:p>
          <a:p>
            <a:r>
              <a:rPr lang="pl-PL" sz="2800" dirty="0" smtClean="0">
                <a:latin typeface="Comic Sans MS" pitchFamily="66" charset="0"/>
              </a:rPr>
              <a:t>Cały zrobił się czerwony</a:t>
            </a:r>
          </a:p>
          <a:p>
            <a:r>
              <a:rPr lang="pl-PL" sz="2800" dirty="0" smtClean="0">
                <a:latin typeface="Comic Sans MS" pitchFamily="66" charset="0"/>
              </a:rPr>
              <a:t>I spadł wprost ze swojej tyczki </a:t>
            </a:r>
          </a:p>
          <a:p>
            <a:r>
              <a:rPr lang="pl-PL" sz="2800" dirty="0" smtClean="0">
                <a:latin typeface="Comic Sans MS" pitchFamily="66" charset="0"/>
              </a:rPr>
              <a:t>Do koszyczka ogrodniczki.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757" t="9375" r="4830" b="6250"/>
          <a:stretch>
            <a:fillRect/>
          </a:stretch>
        </p:blipFill>
        <p:spPr bwMode="auto">
          <a:xfrm>
            <a:off x="6143636" y="4714884"/>
            <a:ext cx="27146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778" t="48148" r="14814"/>
          <a:stretch>
            <a:fillRect/>
          </a:stretch>
        </p:blipFill>
        <p:spPr bwMode="auto">
          <a:xfrm>
            <a:off x="357158" y="285728"/>
            <a:ext cx="635798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142976" y="4000504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Nad rzeczką opodal krzaczka</a:t>
            </a:r>
          </a:p>
          <a:p>
            <a:r>
              <a:rPr lang="pl-PL" sz="2800" dirty="0" smtClean="0">
                <a:latin typeface="Comic Sans MS" pitchFamily="66" charset="0"/>
              </a:rPr>
              <a:t>Mieszkała kaczka-dziwaczka</a:t>
            </a:r>
            <a:r>
              <a:rPr lang="pl-PL" sz="2800" dirty="0" smtClean="0"/>
              <a:t> 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6715172" cy="428628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960" t="9284" r="2970" b="8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1071538" y="357166"/>
            <a:ext cx="6500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Lecz zamiast trzymać się rzeczki</a:t>
            </a:r>
          </a:p>
          <a:p>
            <a:r>
              <a:rPr lang="pl-PL" sz="2800" dirty="0" smtClean="0">
                <a:latin typeface="Comic Sans MS" pitchFamily="66" charset="0"/>
              </a:rPr>
              <a:t>Robiła piesze wycieczki.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673" t="5016" r="2804" b="53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357290" y="5214950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Comic Sans MS" pitchFamily="66" charset="0"/>
              </a:rPr>
              <a:t>Raz poszła więc do fryzjera:</a:t>
            </a:r>
          </a:p>
          <a:p>
            <a:pPr algn="ctr"/>
            <a:r>
              <a:rPr lang="pl-PL" sz="2800" dirty="0" smtClean="0">
                <a:latin typeface="Comic Sans MS" pitchFamily="66" charset="0"/>
              </a:rPr>
              <a:t>„Poproszę o kilo sera!”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142844" y="1428736"/>
            <a:ext cx="49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Tuż obok była apteka:</a:t>
            </a:r>
          </a:p>
          <a:p>
            <a:r>
              <a:rPr lang="pl-PL" sz="2800" dirty="0" smtClean="0">
                <a:latin typeface="Comic Sans MS" pitchFamily="66" charset="0"/>
              </a:rPr>
              <a:t>„Poproszę mleka pięć deka”.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5247" t="3715" r="5922" b="7130"/>
          <a:stretch>
            <a:fillRect/>
          </a:stretch>
        </p:blipFill>
        <p:spPr bwMode="auto">
          <a:xfrm rot="-5400000">
            <a:off x="1142998" y="-1143003"/>
            <a:ext cx="6858001" cy="914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mika\Desktop\obrazek do książki dawida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2542" cy="336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943225"/>
            <a:ext cx="57912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5643570" y="642918"/>
            <a:ext cx="3357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Z apteki poszła do praczki</a:t>
            </a:r>
            <a:endParaRPr lang="pl-PL" sz="2800" dirty="0">
              <a:latin typeface="Comic Sans MS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4286256"/>
            <a:ext cx="3643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omic Sans MS" pitchFamily="66" charset="0"/>
              </a:rPr>
              <a:t>Kupować pocztowe znaczki.</a:t>
            </a:r>
            <a:endParaRPr lang="pl-PL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311</Words>
  <Application>Microsoft Office PowerPoint</Application>
  <PresentationFormat>Pokaz na ekranie (4:3)</PresentationFormat>
  <Paragraphs>68</Paragraphs>
  <Slides>29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 systemu Windows</dc:creator>
  <cp:lastModifiedBy>Użytkownik systemu Windows</cp:lastModifiedBy>
  <cp:revision>29</cp:revision>
  <dcterms:created xsi:type="dcterms:W3CDTF">2020-11-25T17:43:18Z</dcterms:created>
  <dcterms:modified xsi:type="dcterms:W3CDTF">2020-12-06T19:15:45Z</dcterms:modified>
</cp:coreProperties>
</file>